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8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87" r:id="rId17"/>
    <p:sldId id="2147470233" r:id="rId18"/>
    <p:sldId id="2147470307" r:id="rId19"/>
    <p:sldId id="2147470244" r:id="rId20"/>
    <p:sldId id="2147470228" r:id="rId21"/>
    <p:sldId id="2147470227" r:id="rId22"/>
    <p:sldId id="2147470226" r:id="rId23"/>
    <p:sldId id="2147470224" r:id="rId24"/>
    <p:sldId id="2147470252" r:id="rId25"/>
    <p:sldId id="2147470237" r:id="rId26"/>
    <p:sldId id="214737460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87"/>
            <p14:sldId id="2147470233"/>
            <p14:sldId id="2147470307"/>
            <p14:sldId id="2147470244"/>
            <p14:sldId id="2147470228"/>
            <p14:sldId id="2147470227"/>
            <p14:sldId id="2147470226"/>
            <p14:sldId id="2147470224"/>
            <p14:sldId id="2147470252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91581-15BE-4EFF-B1B4-63C16D64E394}" v="45" dt="2025-09-12T12:37:22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 varScale="1">
        <p:scale>
          <a:sx n="83" d="100"/>
          <a:sy n="83" d="100"/>
        </p:scale>
        <p:origin x="9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DAA91581-15BE-4EFF-B1B4-63C16D64E394}"/>
    <pc:docChg chg="undo redo custSel modSld">
      <pc:chgData name="Alexandre Zanetti de Almeida" userId="129d4ce6-e715-4d33-b4c4-312f1656225b" providerId="ADAL" clId="{DAA91581-15BE-4EFF-B1B4-63C16D64E394}" dt="2025-09-12T12:37:32.353" v="340" actId="21"/>
      <pc:docMkLst>
        <pc:docMk/>
      </pc:docMkLst>
      <pc:sldChg chg="modSp mod">
        <pc:chgData name="Alexandre Zanetti de Almeida" userId="129d4ce6-e715-4d33-b4c4-312f1656225b" providerId="ADAL" clId="{DAA91581-15BE-4EFF-B1B4-63C16D64E394}" dt="2025-09-11T09:28:34.415" v="149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DAA91581-15BE-4EFF-B1B4-63C16D64E394}" dt="2025-09-11T09:28:34.415" v="149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DAA91581-15BE-4EFF-B1B4-63C16D64E394}" dt="2025-09-12T12:37:32.353" v="340" actId="21"/>
        <pc:sldMkLst>
          <pc:docMk/>
          <pc:sldMk cId="3456330198" sldId="2147470287"/>
        </pc:sldMkLst>
        <pc:spChg chg="mod">
          <ac:chgData name="Alexandre Zanetti de Almeida" userId="129d4ce6-e715-4d33-b4c4-312f1656225b" providerId="ADAL" clId="{DAA91581-15BE-4EFF-B1B4-63C16D64E394}" dt="2025-09-12T11:53:28.683" v="306"/>
          <ac:spMkLst>
            <pc:docMk/>
            <pc:sldMk cId="3456330198" sldId="2147470287"/>
            <ac:spMk id="23" creationId="{2F973CF5-E546-9B4F-DEF6-39F4E09AB846}"/>
          </ac:spMkLst>
        </pc:spChg>
        <pc:graphicFrameChg chg="mod modGraphic">
          <ac:chgData name="Alexandre Zanetti de Almeida" userId="129d4ce6-e715-4d33-b4c4-312f1656225b" providerId="ADAL" clId="{DAA91581-15BE-4EFF-B1B4-63C16D64E394}" dt="2025-09-12T12:37:32.353" v="340" actId="21"/>
          <ac:graphicFrameMkLst>
            <pc:docMk/>
            <pc:sldMk cId="3456330198" sldId="2147470287"/>
            <ac:graphicFrameMk id="20" creationId="{B4CBA59E-EE64-84EA-2D15-7B446CBDE137}"/>
          </ac:graphicFrameMkLst>
        </pc:graphicFrameChg>
      </pc:sldChg>
      <pc:sldChg chg="modSp mod">
        <pc:chgData name="Alexandre Zanetti de Almeida" userId="129d4ce6-e715-4d33-b4c4-312f1656225b" providerId="ADAL" clId="{DAA91581-15BE-4EFF-B1B4-63C16D64E394}" dt="2025-09-12T11:52:23.181" v="286" actId="6549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DAA91581-15BE-4EFF-B1B4-63C16D64E394}" dt="2025-09-11T09:28:52.968" v="156" actId="108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DAA91581-15BE-4EFF-B1B4-63C16D64E394}" dt="2025-08-27T11:46:31.888" v="8" actId="20577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DAA91581-15BE-4EFF-B1B4-63C16D64E394}" dt="2025-09-12T11:52:23.181" v="286" actId="6549"/>
          <ac:spMkLst>
            <pc:docMk/>
            <pc:sldMk cId="1940508740" sldId="2147470304"/>
            <ac:spMk id="23" creationId="{3399BC71-F48A-62FF-1FC5-6A7E292DA2C6}"/>
          </ac:spMkLst>
        </pc:spChg>
      </pc:sldChg>
      <pc:sldChg chg="modSp mod">
        <pc:chgData name="Alexandre Zanetti de Almeida" userId="129d4ce6-e715-4d33-b4c4-312f1656225b" providerId="ADAL" clId="{DAA91581-15BE-4EFF-B1B4-63C16D64E394}" dt="2025-09-12T11:52:32.725" v="287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DAA91581-15BE-4EFF-B1B4-63C16D64E394}" dt="2025-09-11T09:30:06.965" v="157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DAA91581-15BE-4EFF-B1B4-63C16D64E394}" dt="2025-09-12T11:52:32.725" v="287"/>
          <ac:spMkLst>
            <pc:docMk/>
            <pc:sldMk cId="666269910" sldId="2147470305"/>
            <ac:spMk id="51" creationId="{0BABF55A-1777-D3AF-690B-9C1FDD1D0209}"/>
          </ac:spMkLst>
        </pc:spChg>
      </pc:sldChg>
      <pc:sldChg chg="modSp mod">
        <pc:chgData name="Alexandre Zanetti de Almeida" userId="129d4ce6-e715-4d33-b4c4-312f1656225b" providerId="ADAL" clId="{DAA91581-15BE-4EFF-B1B4-63C16D64E394}" dt="2025-09-12T11:52:40.068" v="288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DAA91581-15BE-4EFF-B1B4-63C16D64E394}" dt="2025-09-12T11:52:40.068" v="288"/>
          <ac:spMkLst>
            <pc:docMk/>
            <pc:sldMk cId="2230261567" sldId="2147470306"/>
            <ac:spMk id="15" creationId="{6C9D90A7-DE59-24DD-2095-E5827D4C1051}"/>
          </ac:spMkLst>
        </pc:spChg>
        <pc:spChg chg="mod">
          <ac:chgData name="Alexandre Zanetti de Almeida" userId="129d4ce6-e715-4d33-b4c4-312f1656225b" providerId="ADAL" clId="{DAA91581-15BE-4EFF-B1B4-63C16D64E394}" dt="2025-09-11T09:30:25.109" v="159"/>
          <ac:spMkLst>
            <pc:docMk/>
            <pc:sldMk cId="2230261567" sldId="2147470306"/>
            <ac:spMk id="16" creationId="{BC28EA8F-0B64-5CFD-35E7-8571FA4E816E}"/>
          </ac:spMkLst>
        </pc:spChg>
      </pc:sldChg>
    </pc:docChg>
  </pc:docChgLst>
  <pc:docChgLst>
    <pc:chgData name="Alexandre Zanetti de Almeida" userId="129d4ce6-e715-4d33-b4c4-312f1656225b" providerId="ADAL" clId="{CB4A5929-CD66-40A2-A9E2-11FC22D64308}"/>
    <pc:docChg chg="undo custSel modSld">
      <pc:chgData name="Alexandre Zanetti de Almeida" userId="129d4ce6-e715-4d33-b4c4-312f1656225b" providerId="ADAL" clId="{CB4A5929-CD66-40A2-A9E2-11FC22D64308}" dt="2025-08-19T12:48:45.062" v="331"/>
      <pc:docMkLst>
        <pc:docMk/>
      </pc:docMkLst>
      <pc:sldChg chg="modSp mod">
        <pc:chgData name="Alexandre Zanetti de Almeida" userId="129d4ce6-e715-4d33-b4c4-312f1656225b" providerId="ADAL" clId="{CB4A5929-CD66-40A2-A9E2-11FC22D64308}" dt="2025-08-19T12:48:32.729" v="329" actId="6549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CB4A5929-CD66-40A2-A9E2-11FC22D64308}" dt="2025-08-19T12:44:46.540" v="76" actId="6549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CB4A5929-CD66-40A2-A9E2-11FC22D64308}" dt="2025-08-19T12:48:32.729" v="329" actId="6549"/>
          <ac:spMkLst>
            <pc:docMk/>
            <pc:sldMk cId="1940508740" sldId="2147470304"/>
            <ac:spMk id="22" creationId="{7E22B0EB-5D24-34FE-BC08-2E5A9B6E10FD}"/>
          </ac:spMkLst>
        </pc:spChg>
      </pc:sldChg>
      <pc:sldChg chg="modSp">
        <pc:chgData name="Alexandre Zanetti de Almeida" userId="129d4ce6-e715-4d33-b4c4-312f1656225b" providerId="ADAL" clId="{CB4A5929-CD66-40A2-A9E2-11FC22D64308}" dt="2025-08-19T12:48:41.231" v="330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CB4A5929-CD66-40A2-A9E2-11FC22D64308}" dt="2025-08-19T12:48:41.231" v="330"/>
          <ac:spMkLst>
            <pc:docMk/>
            <pc:sldMk cId="666269910" sldId="2147470305"/>
            <ac:spMk id="50" creationId="{6105204D-BA0B-72FD-2BE4-90C13A8363AA}"/>
          </ac:spMkLst>
        </pc:spChg>
      </pc:sldChg>
      <pc:sldChg chg="modSp">
        <pc:chgData name="Alexandre Zanetti de Almeida" userId="129d4ce6-e715-4d33-b4c4-312f1656225b" providerId="ADAL" clId="{CB4A5929-CD66-40A2-A9E2-11FC22D64308}" dt="2025-08-19T12:48:45.062" v="331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CB4A5929-CD66-40A2-A9E2-11FC22D64308}" dt="2025-08-19T12:48:45.062" v="331"/>
          <ac:spMkLst>
            <pc:docMk/>
            <pc:sldMk cId="2230261567" sldId="2147470306"/>
            <ac:spMk id="13" creationId="{4D54B93D-E70C-11A6-3E95-3C2DA3641534}"/>
          </ac:spMkLst>
        </pc:spChg>
      </pc:sldChg>
    </pc:docChg>
  </pc:docChgLst>
  <pc:docChgLst>
    <pc:chgData name="Alexandre Zanetti de Almeida" userId="129d4ce6-e715-4d33-b4c4-312f1656225b" providerId="ADAL" clId="{BECA18A6-594E-4578-8AB9-5C690EC3EA32}"/>
    <pc:docChg chg="undo redo custSel addSld delSld modSld sldOrd modSection">
      <pc:chgData name="Alexandre Zanetti de Almeida" userId="129d4ce6-e715-4d33-b4c4-312f1656225b" providerId="ADAL" clId="{BECA18A6-594E-4578-8AB9-5C690EC3EA32}" dt="2025-07-24T10:57:59.141" v="2479"/>
      <pc:docMkLst>
        <pc:docMk/>
      </pc:docMkLst>
      <pc:sldChg chg="modSp mod">
        <pc:chgData name="Alexandre Zanetti de Almeida" userId="129d4ce6-e715-4d33-b4c4-312f1656225b" providerId="ADAL" clId="{BECA18A6-594E-4578-8AB9-5C690EC3EA32}" dt="2025-07-23T10:53:15.585" v="1880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ECA18A6-594E-4578-8AB9-5C690EC3EA32}" dt="2025-07-23T10:53:15.585" v="1880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addSp delSp modSp mod ord delAnim modAnim">
        <pc:chgData name="Alexandre Zanetti de Almeida" userId="129d4ce6-e715-4d33-b4c4-312f1656225b" providerId="ADAL" clId="{BECA18A6-594E-4578-8AB9-5C690EC3EA32}" dt="2025-07-24T10:57:59.141" v="2479"/>
        <pc:sldMkLst>
          <pc:docMk/>
          <pc:sldMk cId="3918225123" sldId="2147470233"/>
        </pc:sldMkLst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0" creationId="{04738240-91FB-7AF4-F9C0-CD69A859EF4C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1" creationId="{45F9EBC2-F1B7-B4DB-EBE2-1011D1E7008B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3" creationId="{26CEAF40-FBCE-78D2-2B72-2CD4DF0CAB0A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4" creationId="{EFAFA16E-76FF-DCF0-5F29-9A0716AE1F83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6" creationId="{33F06668-E22E-1CA6-9FDA-1F2D6722DBF5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8" creationId="{4E39C61B-8C2F-A007-FF32-59E06D5C204F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9" creationId="{300C61E6-3B9B-F878-C732-6E9F00CD6FC0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0" creationId="{0A647C99-AC79-FF8F-AD87-ADED38591E5C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6" creationId="{59AC44EF-8808-9CAA-DFF2-C01BBC7BCC05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8" creationId="{872A1A97-648C-052C-E2C3-4BF4920E755E}"/>
          </ac:spMkLst>
        </pc:spChg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ord">
        <pc:chgData name="Alexandre Zanetti de Almeida" userId="129d4ce6-e715-4d33-b4c4-312f1656225b" providerId="ADAL" clId="{BECA18A6-594E-4578-8AB9-5C690EC3EA32}" dt="2025-07-24T10:56:48.254" v="2476" actId="20578"/>
        <pc:sldMkLst>
          <pc:docMk/>
          <pc:sldMk cId="3456330198" sldId="2147470287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8" creationId="{6C5CB6E1-38D5-CEC7-8511-34A9F0C6DCC1}"/>
          </ac:spMkLst>
        </pc:spChg>
        <pc:spChg chg="mod">
          <ac:chgData name="Alexandre Zanetti de Almeida" userId="129d4ce6-e715-4d33-b4c4-312f1656225b" providerId="ADAL" clId="{BECA18A6-594E-4578-8AB9-5C690EC3EA32}" dt="2025-06-27T18:20:49.688" v="814" actId="20577"/>
          <ac:spMkLst>
            <pc:docMk/>
            <pc:sldMk cId="1632712217" sldId="2147470301"/>
            <ac:spMk id="12" creationId="{89CFBADE-4F12-2255-C97C-4E5F41B0F1FA}"/>
          </ac:spMkLst>
        </pc:spChg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4" creationId="{7FADDCB5-60D6-6865-09F6-FFF0A5B3D429}"/>
          </ac:spMkLst>
        </pc:spChg>
        <pc:spChg chg="mod">
          <ac:chgData name="Alexandre Zanetti de Almeida" userId="129d4ce6-e715-4d33-b4c4-312f1656225b" providerId="ADAL" clId="{BECA18A6-594E-4578-8AB9-5C690EC3EA32}" dt="2025-06-27T18:22:39.976" v="877" actId="6549"/>
          <ac:spMkLst>
            <pc:docMk/>
            <pc:sldMk cId="1632712217" sldId="2147470301"/>
            <ac:spMk id="16" creationId="{0C6A6F76-9013-0250-F386-12A5D2EC7B12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9" creationId="{E16AF86A-B303-4AB6-D177-9A57CDB0A5E0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1" creationId="{8FF9D7EA-81F4-64DD-26DC-4F6E7916CA4F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2" creationId="{3EDC0651-03BE-805B-434D-0020D8C8555C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3" creationId="{9BFEAA66-8CBA-15AE-C843-2D1A0AAA517D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27" creationId="{7BCE7D54-F669-0DBD-5827-36321CD907A1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8" creationId="{CD57396B-887C-5CE1-F40E-D6F0F3E57C8D}"/>
          </ac:spMkLst>
        </pc:spChg>
        <pc:spChg chg="mod">
          <ac:chgData name="Alexandre Zanetti de Almeida" userId="129d4ce6-e715-4d33-b4c4-312f1656225b" providerId="ADAL" clId="{BECA18A6-594E-4578-8AB9-5C690EC3EA32}" dt="2025-06-27T18:21:07.280" v="818"/>
          <ac:spMkLst>
            <pc:docMk/>
            <pc:sldMk cId="1632712217" sldId="2147470301"/>
            <ac:spMk id="29" creationId="{DCC9B0EE-7ECC-4459-69CF-DF31F5E465A9}"/>
          </ac:spMkLst>
        </pc:spChg>
        <pc:spChg chg="mod">
          <ac:chgData name="Alexandre Zanetti de Almeida" userId="129d4ce6-e715-4d33-b4c4-312f1656225b" providerId="ADAL" clId="{BECA18A6-594E-4578-8AB9-5C690EC3EA32}" dt="2025-07-03T11:26:55.858" v="1876" actId="20577"/>
          <ac:spMkLst>
            <pc:docMk/>
            <pc:sldMk cId="1632712217" sldId="2147470301"/>
            <ac:spMk id="30" creationId="{D303E229-5125-C25F-1E8B-B6E4FC0DD90C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6" creationId="{F564EAC3-5ACF-9A9B-9AC0-7EAC1CFDF5B0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7" creationId="{65EE4F8D-FB4F-3880-4AA2-98A9581B721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2" creationId="{4E060F5B-14C4-795F-78CD-D4687F64C57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7" creationId="{B1D795D6-DC47-E0E3-FC27-F509DBE461D3}"/>
          </ac:spMkLst>
        </pc:sp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  <pc:spChg chg="mod">
          <ac:chgData name="Alexandre Zanetti de Almeida" userId="129d4ce6-e715-4d33-b4c4-312f1656225b" providerId="ADAL" clId="{BECA18A6-594E-4578-8AB9-5C690EC3EA32}" dt="2025-06-27T18:22:16.724" v="873" actId="1076"/>
          <ac:spMkLst>
            <pc:docMk/>
            <pc:sldMk cId="1783460189" sldId="2147470302"/>
            <ac:spMk id="4" creationId="{9E4DDB46-213F-F41B-E5FF-ABFE3CAC1B49}"/>
          </ac:spMkLst>
        </pc:spChg>
        <pc:spChg chg="mod">
          <ac:chgData name="Alexandre Zanetti de Almeida" userId="129d4ce6-e715-4d33-b4c4-312f1656225b" providerId="ADAL" clId="{BECA18A6-594E-4578-8AB9-5C690EC3EA32}" dt="2025-06-27T18:22:54.282" v="881" actId="6549"/>
          <ac:spMkLst>
            <pc:docMk/>
            <pc:sldMk cId="1783460189" sldId="2147470302"/>
            <ac:spMk id="16" creationId="{52946977-0670-DC65-C382-6C5732031F4D}"/>
          </ac:spMkLst>
        </pc:spChg>
        <pc:spChg chg="mod">
          <ac:chgData name="Alexandre Zanetti de Almeida" userId="129d4ce6-e715-4d33-b4c4-312f1656225b" providerId="ADAL" clId="{BECA18A6-594E-4578-8AB9-5C690EC3EA32}" dt="2025-06-27T18:23:58.509" v="950" actId="20577"/>
          <ac:spMkLst>
            <pc:docMk/>
            <pc:sldMk cId="1783460189" sldId="2147470302"/>
            <ac:spMk id="23" creationId="{B5FF8776-0410-62F1-C55C-183C1CE90858}"/>
          </ac:spMkLst>
        </pc:spChg>
        <pc:spChg chg="mod">
          <ac:chgData name="Alexandre Zanetti de Almeida" userId="129d4ce6-e715-4d33-b4c4-312f1656225b" providerId="ADAL" clId="{BECA18A6-594E-4578-8AB9-5C690EC3EA32}" dt="2025-06-27T18:23:02.889" v="882"/>
          <ac:spMkLst>
            <pc:docMk/>
            <pc:sldMk cId="1783460189" sldId="2147470302"/>
            <ac:spMk id="28" creationId="{B5AF40AB-C85E-DC84-088C-57F6164E4E0E}"/>
          </ac:spMkLst>
        </pc:spChg>
        <pc:spChg chg="mod">
          <ac:chgData name="Alexandre Zanetti de Almeida" userId="129d4ce6-e715-4d33-b4c4-312f1656225b" providerId="ADAL" clId="{BECA18A6-594E-4578-8AB9-5C690EC3EA32}" dt="2025-06-27T18:23:17.496" v="884"/>
          <ac:spMkLst>
            <pc:docMk/>
            <pc:sldMk cId="1783460189" sldId="2147470302"/>
            <ac:spMk id="29" creationId="{8D1C2D31-6EDA-F9C4-4D41-BC53CF761157}"/>
          </ac:spMkLst>
        </pc:spChg>
        <pc:spChg chg="mod">
          <ac:chgData name="Alexandre Zanetti de Almeida" userId="129d4ce6-e715-4d33-b4c4-312f1656225b" providerId="ADAL" clId="{BECA18A6-594E-4578-8AB9-5C690EC3EA32}" dt="2025-06-27T18:23:43.409" v="941" actId="5793"/>
          <ac:spMkLst>
            <pc:docMk/>
            <pc:sldMk cId="1783460189" sldId="2147470302"/>
            <ac:spMk id="30" creationId="{88DDE1F4-BABB-6CE9-1778-428C4D71E43D}"/>
          </ac:spMkLst>
        </pc:spChg>
        <pc:grpChg chg="add mod">
          <ac:chgData name="Alexandre Zanetti de Almeida" userId="129d4ce6-e715-4d33-b4c4-312f1656225b" providerId="ADAL" clId="{BECA18A6-594E-4578-8AB9-5C690EC3EA32}" dt="2025-06-27T18:22:16.724" v="873" actId="1076"/>
          <ac:grpSpMkLst>
            <pc:docMk/>
            <pc:sldMk cId="1783460189" sldId="2147470302"/>
            <ac:grpSpMk id="3" creationId="{4CDFB589-D84B-A12D-92D1-2619810775BD}"/>
          </ac:grpSpMkLst>
        </pc:grpChg>
        <pc:picChg chg="mod">
          <ac:chgData name="Alexandre Zanetti de Almeida" userId="129d4ce6-e715-4d33-b4c4-312f1656225b" providerId="ADAL" clId="{BECA18A6-594E-4578-8AB9-5C690EC3EA32}" dt="2025-06-27T18:22:16.724" v="873" actId="1076"/>
          <ac:picMkLst>
            <pc:docMk/>
            <pc:sldMk cId="1783460189" sldId="2147470302"/>
            <ac:picMk id="6" creationId="{0C47D69E-898D-4C93-B50B-1863B5506A8C}"/>
          </ac:picMkLst>
        </pc:pic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  <pc:spChg chg="mod">
          <ac:chgData name="Alexandre Zanetti de Almeida" userId="129d4ce6-e715-4d33-b4c4-312f1656225b" providerId="ADAL" clId="{BECA18A6-594E-4578-8AB9-5C690EC3EA32}" dt="2025-06-30T14:13:36.988" v="1063" actId="6549"/>
          <ac:spMkLst>
            <pc:docMk/>
            <pc:sldMk cId="3660087686" sldId="2147470303"/>
            <ac:spMk id="12" creationId="{CDB95CB9-17E2-12E9-6CDB-21E389A7B5D2}"/>
          </ac:spMkLst>
        </pc:spChg>
        <pc:spChg chg="mod">
          <ac:chgData name="Alexandre Zanetti de Almeida" userId="129d4ce6-e715-4d33-b4c4-312f1656225b" providerId="ADAL" clId="{BECA18A6-594E-4578-8AB9-5C690EC3EA32}" dt="2025-06-30T14:10:28.359" v="1008" actId="20577"/>
          <ac:spMkLst>
            <pc:docMk/>
            <pc:sldMk cId="3660087686" sldId="2147470303"/>
            <ac:spMk id="16" creationId="{2D3E6C24-C600-EDF5-FE96-CC9CA4E0660D}"/>
          </ac:spMkLst>
        </pc:spChg>
        <pc:spChg chg="mod">
          <ac:chgData name="Alexandre Zanetti de Almeida" userId="129d4ce6-e715-4d33-b4c4-312f1656225b" providerId="ADAL" clId="{BECA18A6-594E-4578-8AB9-5C690EC3EA32}" dt="2025-06-30T14:11:34.816" v="1027"/>
          <ac:spMkLst>
            <pc:docMk/>
            <pc:sldMk cId="3660087686" sldId="2147470303"/>
            <ac:spMk id="21" creationId="{47D183D6-A530-5278-BEA3-F43FF8BE8ECF}"/>
          </ac:spMkLst>
        </pc:spChg>
        <pc:spChg chg="mod">
          <ac:chgData name="Alexandre Zanetti de Almeida" userId="129d4ce6-e715-4d33-b4c4-312f1656225b" providerId="ADAL" clId="{BECA18A6-594E-4578-8AB9-5C690EC3EA32}" dt="2025-06-30T14:11:25.378" v="1020" actId="6549"/>
          <ac:spMkLst>
            <pc:docMk/>
            <pc:sldMk cId="3660087686" sldId="2147470303"/>
            <ac:spMk id="22" creationId="{BAD4C948-5468-221D-166A-CD899DB564DE}"/>
          </ac:spMkLst>
        </pc:spChg>
        <pc:spChg chg="mod">
          <ac:chgData name="Alexandre Zanetti de Almeida" userId="129d4ce6-e715-4d33-b4c4-312f1656225b" providerId="ADAL" clId="{BECA18A6-594E-4578-8AB9-5C690EC3EA32}" dt="2025-06-30T14:10:58.976" v="1014"/>
          <ac:spMkLst>
            <pc:docMk/>
            <pc:sldMk cId="3660087686" sldId="2147470303"/>
            <ac:spMk id="23" creationId="{16A9AEA1-9A4C-F748-69D8-B0CB2EBECEA8}"/>
          </ac:spMkLst>
        </pc:spChg>
        <pc:spChg chg="mod">
          <ac:chgData name="Alexandre Zanetti de Almeida" userId="129d4ce6-e715-4d33-b4c4-312f1656225b" providerId="ADAL" clId="{BECA18A6-594E-4578-8AB9-5C690EC3EA32}" dt="2025-06-30T14:12:02.554" v="1035" actId="20577"/>
          <ac:spMkLst>
            <pc:docMk/>
            <pc:sldMk cId="3660087686" sldId="2147470303"/>
            <ac:spMk id="28" creationId="{D7342A6D-203F-01A7-208F-97F700E5374A}"/>
          </ac:spMkLst>
        </pc:spChg>
        <pc:spChg chg="mod">
          <ac:chgData name="Alexandre Zanetti de Almeida" userId="129d4ce6-e715-4d33-b4c4-312f1656225b" providerId="ADAL" clId="{BECA18A6-594E-4578-8AB9-5C690EC3EA32}" dt="2025-06-30T14:13:17.304" v="1052"/>
          <ac:spMkLst>
            <pc:docMk/>
            <pc:sldMk cId="3660087686" sldId="2147470303"/>
            <ac:spMk id="29" creationId="{0B89EA06-D9D1-02B6-09A4-800E17FDE657}"/>
          </ac:spMkLst>
        </pc:spChg>
        <pc:spChg chg="mod">
          <ac:chgData name="Alexandre Zanetti de Almeida" userId="129d4ce6-e715-4d33-b4c4-312f1656225b" providerId="ADAL" clId="{BECA18A6-594E-4578-8AB9-5C690EC3EA32}" dt="2025-06-30T14:13:25.174" v="1055" actId="6549"/>
          <ac:spMkLst>
            <pc:docMk/>
            <pc:sldMk cId="3660087686" sldId="2147470303"/>
            <ac:spMk id="30" creationId="{EE523B33-5D0C-4EE1-CD90-3C28B6202B61}"/>
          </ac:spMkLst>
        </pc:spChg>
        <pc:spChg chg="mod">
          <ac:chgData name="Alexandre Zanetti de Almeida" userId="129d4ce6-e715-4d33-b4c4-312f1656225b" providerId="ADAL" clId="{BECA18A6-594E-4578-8AB9-5C690EC3EA32}" dt="2025-06-30T14:10:10.201" v="997"/>
          <ac:spMkLst>
            <pc:docMk/>
            <pc:sldMk cId="3660087686" sldId="2147470303"/>
            <ac:spMk id="50" creationId="{E3D28539-E8A2-BC1C-EFB5-5DFA8DA2835B}"/>
          </ac:spMkLst>
        </pc:spChg>
        <pc:grpChg chg="add mod">
          <ac:chgData name="Alexandre Zanetti de Almeida" userId="129d4ce6-e715-4d33-b4c4-312f1656225b" providerId="ADAL" clId="{BECA18A6-594E-4578-8AB9-5C690EC3EA32}" dt="2025-06-30T14:10:10.201" v="997"/>
          <ac:grpSpMkLst>
            <pc:docMk/>
            <pc:sldMk cId="3660087686" sldId="2147470303"/>
            <ac:grpSpMk id="49" creationId="{65EA2985-6653-DD7B-D1FA-3B0D1FA96E72}"/>
          </ac:grpSpMkLst>
        </pc:grpChg>
        <pc:picChg chg="mod">
          <ac:chgData name="Alexandre Zanetti de Almeida" userId="129d4ce6-e715-4d33-b4c4-312f1656225b" providerId="ADAL" clId="{BECA18A6-594E-4578-8AB9-5C690EC3EA32}" dt="2025-06-30T14:10:10.201" v="997"/>
          <ac:picMkLst>
            <pc:docMk/>
            <pc:sldMk cId="3660087686" sldId="2147470303"/>
            <ac:picMk id="51" creationId="{68A52A51-4BEF-5E74-D4CF-50920BB6580F}"/>
          </ac:picMkLst>
        </pc:picChg>
      </pc:sldChg>
      <pc:sldChg chg="addSp delSp modSp add mod">
        <pc:chgData name="Alexandre Zanetti de Almeida" userId="129d4ce6-e715-4d33-b4c4-312f1656225b" providerId="ADAL" clId="{BECA18A6-594E-4578-8AB9-5C690EC3EA32}" dt="2025-07-24T10:40:27.824" v="2425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BECA18A6-594E-4578-8AB9-5C690EC3EA32}" dt="2025-07-23T10:53:37.419" v="1892" actId="108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BECA18A6-594E-4578-8AB9-5C690EC3EA32}" dt="2025-07-24T10:40:27.824" v="2425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BECA18A6-594E-4578-8AB9-5C690EC3EA32}" dt="2025-07-02T11:36:46.773" v="1122"/>
          <ac:spMkLst>
            <pc:docMk/>
            <pc:sldMk cId="1940508740" sldId="2147470304"/>
            <ac:spMk id="23" creationId="{3399BC71-F48A-62FF-1FC5-6A7E292DA2C6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8" creationId="{C52088BD-E241-32F3-D401-EA5F267A951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9" creationId="{A433A465-D5E8-03C4-2424-D9AA99A3E94C}"/>
          </ac:spMkLst>
        </pc:spChg>
        <pc:spChg chg="mod">
          <ac:chgData name="Alexandre Zanetti de Almeida" userId="129d4ce6-e715-4d33-b4c4-312f1656225b" providerId="ADAL" clId="{BECA18A6-594E-4578-8AB9-5C690EC3EA32}" dt="2025-07-02T11:36:40.624" v="1119" actId="20577"/>
          <ac:spMkLst>
            <pc:docMk/>
            <pc:sldMk cId="1940508740" sldId="2147470304"/>
            <ac:spMk id="30" creationId="{640B18F6-8CEE-8FE5-1117-4A2A7F1768E8}"/>
          </ac:spMkLst>
        </pc:spChg>
        <pc:spChg chg="mod">
          <ac:chgData name="Alexandre Zanetti de Almeida" userId="129d4ce6-e715-4d33-b4c4-312f1656225b" providerId="ADAL" clId="{BECA18A6-594E-4578-8AB9-5C690EC3EA32}" dt="2025-07-02T11:36:16.602" v="1103" actId="20577"/>
          <ac:spMkLst>
            <pc:docMk/>
            <pc:sldMk cId="1940508740" sldId="2147470304"/>
            <ac:spMk id="37" creationId="{6EA3331D-8170-4033-7FD7-8D7085001518}"/>
          </ac:spMkLst>
        </pc:spChg>
        <pc:spChg chg="mod">
          <ac:chgData name="Alexandre Zanetti de Almeida" userId="129d4ce6-e715-4d33-b4c4-312f1656225b" providerId="ADAL" clId="{BECA18A6-594E-4578-8AB9-5C690EC3EA32}" dt="2025-07-02T11:36:19.544" v="1106" actId="20577"/>
          <ac:spMkLst>
            <pc:docMk/>
            <pc:sldMk cId="1940508740" sldId="2147470304"/>
            <ac:spMk id="38" creationId="{7FCF2251-6B96-D512-69BE-5B4B2B282FE6}"/>
          </ac:spMkLst>
        </pc:spChg>
        <pc:spChg chg="mod">
          <ac:chgData name="Alexandre Zanetti de Almeida" userId="129d4ce6-e715-4d33-b4c4-312f1656225b" providerId="ADAL" clId="{BECA18A6-594E-4578-8AB9-5C690EC3EA32}" dt="2025-07-02T11:36:22.471" v="1109" actId="20577"/>
          <ac:spMkLst>
            <pc:docMk/>
            <pc:sldMk cId="1940508740" sldId="2147470304"/>
            <ac:spMk id="39" creationId="{4C406243-F2AD-E765-32EA-157C426A3367}"/>
          </ac:spMkLst>
        </pc:spChg>
        <pc:spChg chg="mod">
          <ac:chgData name="Alexandre Zanetti de Almeida" userId="129d4ce6-e715-4d33-b4c4-312f1656225b" providerId="ADAL" clId="{BECA18A6-594E-4578-8AB9-5C690EC3EA32}" dt="2025-07-02T11:36:07.651" v="1094" actId="20577"/>
          <ac:spMkLst>
            <pc:docMk/>
            <pc:sldMk cId="1940508740" sldId="2147470304"/>
            <ac:spMk id="45" creationId="{3EE45CA7-D754-3378-89B9-6728A8248A6D}"/>
          </ac:spMkLst>
        </pc:spChg>
        <pc:spChg chg="mod">
          <ac:chgData name="Alexandre Zanetti de Almeida" userId="129d4ce6-e715-4d33-b4c4-312f1656225b" providerId="ADAL" clId="{BECA18A6-594E-4578-8AB9-5C690EC3EA32}" dt="2025-07-02T11:36:10.272" v="1097" actId="20577"/>
          <ac:spMkLst>
            <pc:docMk/>
            <pc:sldMk cId="1940508740" sldId="2147470304"/>
            <ac:spMk id="46" creationId="{4C0109DF-10BC-8CD5-A0AB-400E2905828E}"/>
          </ac:spMkLst>
        </pc:spChg>
        <pc:spChg chg="mod">
          <ac:chgData name="Alexandre Zanetti de Almeida" userId="129d4ce6-e715-4d33-b4c4-312f1656225b" providerId="ADAL" clId="{BECA18A6-594E-4578-8AB9-5C690EC3EA32}" dt="2025-07-02T11:36:12.992" v="1100" actId="20577"/>
          <ac:spMkLst>
            <pc:docMk/>
            <pc:sldMk cId="1940508740" sldId="2147470304"/>
            <ac:spMk id="47" creationId="{E517AE3D-5DC9-9850-2AD5-0F0398C0D692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3T10:53:44.633" v="1893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13" creationId="{16D2B9C8-3938-0557-7D05-644F94617DC2}"/>
          </ac:spMkLst>
        </pc:spChg>
        <pc:spChg chg="mod">
          <ac:chgData name="Alexandre Zanetti de Almeida" userId="129d4ce6-e715-4d33-b4c4-312f1656225b" providerId="ADAL" clId="{BECA18A6-594E-4578-8AB9-5C690EC3EA32}" dt="2025-07-23T10:53:44.633" v="1893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BECA18A6-594E-4578-8AB9-5C690EC3EA32}" dt="2025-07-02T11:38:29.087" v="1171" actId="20577"/>
          <ac:spMkLst>
            <pc:docMk/>
            <pc:sldMk cId="666269910" sldId="2147470305"/>
            <ac:spMk id="49" creationId="{43DF6B22-3E91-C067-5409-8A30BD51BCD4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0" creationId="{6105204D-BA0B-72FD-2BE4-90C13A8363A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3" creationId="{D17E591F-1B2D-E9C4-DED9-4534D2C0F731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5" creationId="{8492E134-105F-D8D3-65C3-AD3C18FAAB0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8" creationId="{92F76E10-7670-2451-6C63-6CDCCE95A2CE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7" creationId="{62F7B321-F20E-D98D-9D0C-25586CBD2818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9" creationId="{3B2E668E-A7F8-B224-31AB-08EB36B6B8F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3" creationId="{2B50D29F-E327-0FE6-3C03-F96D4577CF4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5" creationId="{B905FA01-8349-0971-F2DF-31C3EF970E0F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4T10:56:48.096" v="2475" actId="20577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4" creationId="{BC0E6D19-441B-73B1-BB37-62140F2F6991}"/>
          </ac:spMkLst>
        </pc:spChg>
        <pc:spChg chg="mod">
          <ac:chgData name="Alexandre Zanetti de Almeida" userId="129d4ce6-e715-4d33-b4c4-312f1656225b" providerId="ADAL" clId="{BECA18A6-594E-4578-8AB9-5C690EC3EA32}" dt="2025-07-24T10:56:48.096" v="2475" actId="20577"/>
          <ac:spMkLst>
            <pc:docMk/>
            <pc:sldMk cId="2230261567" sldId="2147470306"/>
            <ac:spMk id="11" creationId="{B8C5B9B3-F82B-CDA6-0CEF-1C7C1C0EC81E}"/>
          </ac:spMkLst>
        </pc:spChg>
        <pc:spChg chg="mod">
          <ac:chgData name="Alexandre Zanetti de Almeida" userId="129d4ce6-e715-4d33-b4c4-312f1656225b" providerId="ADAL" clId="{BECA18A6-594E-4578-8AB9-5C690EC3EA32}" dt="2025-07-23T10:53:49.114" v="1894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5" creationId="{F2F59243-343D-EA82-253E-D4E5E9BAC1B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6" creationId="{1ABE4715-E03E-ACCA-0C50-6C033CA1E1DD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8" creationId="{71356357-76F9-44EA-5A38-DCF522576C8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2" creationId="{DB6E0BA9-C19F-5B6E-91A0-9EEC4C38DEB7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6" creationId="{B0470F95-B712-8F18-93FA-7E41ACF722E4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7" creationId="{123D6B85-14BB-6D57-1BE2-BF7599B59CFC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0" creationId="{A136EF49-3E01-36BA-086A-4CC6CB603D31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2" creationId="{C56586C4-CC4F-6879-82AF-5987643258D9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5" creationId="{5465B40A-C796-EDDB-8E57-3C671DF8E578}"/>
          </ac:spMkLst>
        </pc:spChg>
      </pc:sldChg>
      <pc:sldChg chg="add">
        <pc:chgData name="Alexandre Zanetti de Almeida" userId="129d4ce6-e715-4d33-b4c4-312f1656225b" providerId="ADAL" clId="{BECA18A6-594E-4578-8AB9-5C690EC3EA32}" dt="2025-07-23T10:54:01.403" v="1900" actId="2890"/>
        <pc:sldMkLst>
          <pc:docMk/>
          <pc:sldMk cId="229337627" sldId="2147470307"/>
        </pc:sldMkLst>
      </pc:sldChg>
      <pc:sldChg chg="new del ord">
        <pc:chgData name="Alexandre Zanetti de Almeida" userId="129d4ce6-e715-4d33-b4c4-312f1656225b" providerId="ADAL" clId="{BECA18A6-594E-4578-8AB9-5C690EC3EA32}" dt="2025-07-23T10:53:59.447" v="1899" actId="680"/>
        <pc:sldMkLst>
          <pc:docMk/>
          <pc:sldMk cId="469112513" sldId="2147470307"/>
        </pc:sldMkLst>
      </pc:sldChg>
    </pc:docChg>
  </pc:docChgLst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72D30366-B7DE-47DF-B27F-990419579B41}"/>
    <pc:docChg chg="custSel modSld">
      <pc:chgData name="Alexandre Zanetti de Almeida" userId="129d4ce6-e715-4d33-b4c4-312f1656225b" providerId="ADAL" clId="{72D30366-B7DE-47DF-B27F-990419579B41}" dt="2025-08-13T12:03:21.234" v="35" actId="6549"/>
      <pc:docMkLst>
        <pc:docMk/>
      </pc:docMkLst>
      <pc:sldChg chg="modSp mod">
        <pc:chgData name="Alexandre Zanetti de Almeida" userId="129d4ce6-e715-4d33-b4c4-312f1656225b" providerId="ADAL" clId="{72D30366-B7DE-47DF-B27F-990419579B41}" dt="2025-08-13T12:02:07.543" v="13" actId="5793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72D30366-B7DE-47DF-B27F-990419579B41}" dt="2025-08-13T12:02:07.543" v="13" actId="5793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2:25.482" v="27" actId="108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72D30366-B7DE-47DF-B27F-990419579B41}" dt="2025-08-13T12:02:25.482" v="27" actId="108"/>
          <ac:spMkLst>
            <pc:docMk/>
            <pc:sldMk cId="1940508740" sldId="2147470304"/>
            <ac:spMk id="16" creationId="{EC4455BA-D3E9-9793-68CD-C3583A4E6304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2:43.185" v="31" actId="6549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72D30366-B7DE-47DF-B27F-990419579B41}" dt="2025-08-13T12:02:43.185" v="31" actId="6549"/>
          <ac:spMkLst>
            <pc:docMk/>
            <pc:sldMk cId="666269910" sldId="2147470305"/>
            <ac:spMk id="16" creationId="{E22DBF5B-D60A-683E-6EEC-8AA9185B7D62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3:21.234" v="35" actId="6549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72D30366-B7DE-47DF-B27F-990419579B41}" dt="2025-08-13T12:03:21.234" v="35" actId="6549"/>
          <ac:spMkLst>
            <pc:docMk/>
            <pc:sldMk cId="2230261567" sldId="2147470306"/>
            <ac:spMk id="16" creationId="{BC28EA8F-0B64-5CFD-35E7-8571FA4E81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9775283" TargetMode="External"/><Relationship Id="rId13" Type="http://schemas.openxmlformats.org/officeDocument/2006/relationships/hyperlink" Target="https://reports.rchland.ibm.com/cgi-bin/sf?TS019373888" TargetMode="External"/><Relationship Id="rId18" Type="http://schemas.openxmlformats.org/officeDocument/2006/relationships/hyperlink" Target="https://reports.rchland.ibm.com/cgi-bin/sf?TS018634572" TargetMode="External"/><Relationship Id="rId3" Type="http://schemas.openxmlformats.org/officeDocument/2006/relationships/hyperlink" Target="https://reports.rchland.ibm.com/cgi-bin/sf?TS020175358" TargetMode="External"/><Relationship Id="rId21" Type="http://schemas.openxmlformats.org/officeDocument/2006/relationships/hyperlink" Target="https://smartcare.rchland.ibm.com/Dashboard/html/reports/detailedReport.html?reportType=SFC&amp;index=344&amp;division=All&amp;brand=All&amp;geo=All&amp;cc=All&amp;problem_type=Software&amp;case_status=All&amp;status=All" TargetMode="External"/><Relationship Id="rId7" Type="http://schemas.openxmlformats.org/officeDocument/2006/relationships/hyperlink" Target="https://reports.rchland.ibm.com/cgi-bin/sf?TS019775919" TargetMode="External"/><Relationship Id="rId12" Type="http://schemas.openxmlformats.org/officeDocument/2006/relationships/hyperlink" Target="https://reports.rchland.ibm.com/cgi-bin/sf?TS019378042" TargetMode="External"/><Relationship Id="rId17" Type="http://schemas.openxmlformats.org/officeDocument/2006/relationships/hyperlink" Target="https://reports.rchland.ibm.com/cgi-bin/sf?TS018895482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reports.rchland.ibm.com/cgi-bin/sf?TS018898555" TargetMode="External"/><Relationship Id="rId20" Type="http://schemas.openxmlformats.org/officeDocument/2006/relationships/hyperlink" Target="https://reports.rchland.ibm.com/cgi-bin/sf?TS0182205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9910892" TargetMode="External"/><Relationship Id="rId11" Type="http://schemas.openxmlformats.org/officeDocument/2006/relationships/hyperlink" Target="https://reports.rchland.ibm.com/cgi-bin/sf?TS019552684" TargetMode="External"/><Relationship Id="rId5" Type="http://schemas.openxmlformats.org/officeDocument/2006/relationships/hyperlink" Target="https://reports.rchland.ibm.com/cgi-bin/sf?TS020005697" TargetMode="External"/><Relationship Id="rId15" Type="http://schemas.openxmlformats.org/officeDocument/2006/relationships/hyperlink" Target="https://reports.rchland.ibm.com/cgi-bin/sf?TS019032254" TargetMode="External"/><Relationship Id="rId10" Type="http://schemas.openxmlformats.org/officeDocument/2006/relationships/hyperlink" Target="https://reports.rchland.ibm.com/cgi-bin/sf?TS019707424" TargetMode="External"/><Relationship Id="rId19" Type="http://schemas.openxmlformats.org/officeDocument/2006/relationships/hyperlink" Target="https://reports.rchland.ibm.com/cgi-bin/sf?TS018425621" TargetMode="External"/><Relationship Id="rId4" Type="http://schemas.openxmlformats.org/officeDocument/2006/relationships/hyperlink" Target="https://reports.rchland.ibm.com/cgi-bin/sf?TS020016263" TargetMode="External"/><Relationship Id="rId9" Type="http://schemas.openxmlformats.org/officeDocument/2006/relationships/hyperlink" Target="https://reports.rchland.ibm.com/cgi-bin/sf?TS019742497" TargetMode="External"/><Relationship Id="rId14" Type="http://schemas.openxmlformats.org/officeDocument/2006/relationships/hyperlink" Target="https://reports.rchland.ibm.com/cgi-bin/sf?TS019363555" TargetMode="External"/><Relationship Id="rId22" Type="http://schemas.openxmlformats.org/officeDocument/2006/relationships/hyperlink" Target="https://w3.ibm.com/tools/caseviewer/listcases?type=accounts&amp;id=0015000001OVOGXAA5&amp;name=ITAU%20UNIBANCO%20S.A.&amp;ICN=005300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hyperlink" Target="https://www.ibm.com/support/pages/lifecycle/search?q=ibm%20m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deas.ibm.com/ideas/MESNS-I-64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10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Setembro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  <a:b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9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03/09/2026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10/09/2026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03/09/2026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03/09/2026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10/09/2026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Aguardando agenda para iniciar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47013"/>
              </p:ext>
            </p:extLst>
          </p:nvPr>
        </p:nvGraphicFramePr>
        <p:xfrm>
          <a:off x="271572" y="979164"/>
          <a:ext cx="10153650" cy="3773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TS020175358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SME Needed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4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TS020016263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IBM is working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9975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TS020005697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Waiting for IBM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363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TS019910892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064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TS019775919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193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TS019775283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673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TS019742497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TS019707424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739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TS019552684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3848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TS019378042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7005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TS019373888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331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TS019363555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5967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2988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4076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659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0310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209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TS018220590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628210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- </a:t>
            </a:r>
            <a:r>
              <a:rPr lang="en-US" sz="40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Itaú</a:t>
            </a:r>
            <a:r>
              <a:rPr lang="en-US" sz="40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(0053000)</a:t>
            </a: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38240-91FB-7AF4-F9C0-CD69A859E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EBC2-F1B7-B4DB-EBE2-1011D1E7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93975-CB02-AE6F-C1E0-0579A2D0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CEAF40-FBCE-78D2-2B72-2CD4DF0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FA16E-76FF-DCF0-5F29-9A0716A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443B3-8146-56B9-7464-DACB6B1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06668-E22E-1CA6-9FDA-1F2D6722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F507B-DF78-9C3D-2CB9-2841BFA4E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9C61B-8C2F-A007-FF32-59E06D5C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C61E6-3B9B-F878-C732-6E9F00CD6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647C99-AC79-FF8F-AD87-ADED385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B8BFF-9797-E153-6FCB-05811AAF91A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87A738-661B-76F4-98D3-92E75A59F30B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67D07C-2612-280B-2770-132F6ECA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3F29B-B1B5-8B04-1E3C-F0D776D1EB4F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AC44EF-8808-9CAA-DFF2-C01BBC7BCC05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7D47A7-5CED-4BA5-2CF7-25F87B3E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2A1A97-648C-052C-E2C3-4BF4920E755E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F8F408-6F90-13C7-4F2E-E7E02EE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67BC115-3D9E-B251-BA13-16E0C695823D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E10A7D-3B33-7B5E-CBDE-F00874E34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C8EFC6-F954-FCA5-9587-21554E8A0B1D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33" name="logo2-04.png" descr="logo2-04.png">
            <a:extLst>
              <a:ext uri="{FF2B5EF4-FFF2-40B4-BE49-F238E27FC236}">
                <a16:creationId xmlns:a16="http://schemas.microsoft.com/office/drawing/2014/main" id="{C4992519-0D15-A13F-7BB8-18C4ADF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83BEF-64CC-3BD6-6511-E153B38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DB74849-7C7B-E14F-A4A8-65851025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9E17B-3F4B-6E33-9E3E-0D52E9ED9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54AF4-FB68-D910-748B-4AAFDBC5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D9459-3C64-F46D-D442-9EC3A172B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22587-0735-F20E-9E94-5DB1197B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1FE24-D273-5ECF-61FB-1EFEA66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B8F9-F138-D4FB-C7E3-37FF65BDC90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8E8B5-CFCC-6597-A539-559E5C0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5F192A-2F9C-28F0-9478-CD4A895DAF60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20ED8-71A4-1B17-EBA5-76D775E8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2085FB-ACB2-FF32-673A-F303C2F8289E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F9AD1-3719-868E-B463-135BAD2EB1F4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F5670-FBC3-1C77-B4AD-704C3598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BF1AE-7E18-3FE6-25CB-79DD65C81B3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2DD14-3C61-B704-E862-79A687BD61D1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FD9DF-8F2E-4F55-0200-0AA948776EA1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8CDA5AE-23C6-61AA-1B4F-0853A1FBC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C082A-9D2F-DF2A-7662-A6F10B0F5B8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15BB23-E682-C5AB-6ABC-81796504370C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8B102-8B48-FA82-16D2-1A45285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B17CB-D9AC-8DC6-437F-31C584205A79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E937DC-DB98-5C9B-6C6B-FB40F05212DE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7A30EFA1-6EAB-BC22-8582-A414C8036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FAD2341-3A70-9616-6BCC-E06B3DE6C37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267AA-2CAA-D304-51EC-4B2D366AB59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4AE9FF7E-B32D-A1A4-BBF8-50CC641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85BC1-49D0-0A1F-7A2C-32349E365586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AA1A2BDA-914A-3AC7-2038-001204B6E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AC36F529-343A-ACFE-7FE3-ED0DB3D26523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0A244-340D-154C-51A0-DECC08B98AD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CD54BE-F4AF-9EA8-85E1-75D0161075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664094-C2CB-2355-15E1-24FFA1C7407C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4FB085-DEE3-8B5E-6431-4F3B5C32AFCE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1E7A4-9103-384A-9BF8-29810D3F2F9D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963B97-80D6-2830-54EB-54C4B4A54ED1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59D74B-69C9-EC77-59F8-3BA9E034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22714C-F298-2BC1-7D21-8AC0D3BD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582C7-7ECC-2FA7-A453-30C046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7BE3F6-A14D-FC21-2985-87FD350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78261F5-0365-C072-C138-FECC58D12E31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D29278-E036-693C-21DB-BDC058595346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136AB7-93D8-E1E5-9104-B4403507BA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  <a:b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9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03/09/2026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10/09/2026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23/07 – Plano de ação (c/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 para coletar traces outra rotina diária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131=&gt;2025 (63%)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  <a:hlinkClick r:id="rId2"/>
                </a:rPr>
                <a:t>IDEA:MESNS-I-645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support for AWS Graviton (ARM64)“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Dúvidas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sobre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MQ 9.3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suportado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no Windows Server 2016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8564</TotalTime>
  <Words>2643</Words>
  <Application>Microsoft Office PowerPoint</Application>
  <PresentationFormat>Widescreen</PresentationFormat>
  <Paragraphs>728</Paragraphs>
  <Slides>23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2025-09-12T12:37:35Z</dcterms:modified>
</cp:coreProperties>
</file>